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5D39B5-28D9-F4DD-0566-A4FA77812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BE11D4-7E01-6CB7-9841-CB33A23667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1F23E6-DD00-AF19-DD03-6F0F29454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6DEFEA-64CD-E78D-7B06-128D0E0B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B135EC-FD07-C600-ABC7-2ADE5A06C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082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EC2E6-1811-3799-924C-EEC5D7D96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5FD11C-BAF5-319E-7BC5-4046F4ADF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2D2A60-CE61-4B73-434E-EF321FB84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C4097-5873-3AF4-463B-3B768EDC3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E7676F-01C5-69E3-8FAB-2B3EF264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426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CDBB5D-2C19-22F0-3453-6E43753B35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EDC792-3A6B-084F-6955-0F0E12944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6A25F8-4986-F4A6-5E82-414267255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862D5-BDA7-70A6-390E-61D2EDE8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4ABC38-43C2-6F65-864C-58AC2242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403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00706-9266-5B6F-7C5D-5E46738E4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3F5612-67BF-3378-D4C2-9CC8D9AD5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E47109-611A-BBFC-25AE-F8408A26A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C83403-CDA0-E640-7749-6384EE227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C6B791-2264-5631-42E4-DD17E78C5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7066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78B18-B15A-7FEF-8B4D-C31309EC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5491FB-B4FB-7B30-8575-9B7A80239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5AA92-7C77-7A33-AC5D-94EEB6D26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B9B3D2-720C-C824-C48C-D0DABD0F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31433-1470-CF36-D485-79E3C926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218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E1E50B-7819-2D89-9485-AA170206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A46B1D-6E81-31A1-EE77-B159AB24D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DA5A43-DBA2-6E75-B0B7-E563F2BD7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4C3484-9D57-8800-6087-0CED8AF4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239071-49A8-8A6A-DE35-22C107A28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2E1FBC-3C51-1B9A-DA89-06ECABD71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0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EF2FA1-8499-A3F0-C265-7ED4FD05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80CD5A-6F69-6D56-6616-68596E420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97E9C-0879-9692-44E0-12A76D3FA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DC05D05-E680-E917-DD7C-67A17AEC24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A9FFA3F-655A-F7D2-ABD7-84A1284771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0DB7312-BA72-817B-49B4-F12663BE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8D0E4B-9C04-9DD6-4CA7-2CFDE434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E1A3B9-97F6-706A-94D8-9727415A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142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E2C4E2-744D-5538-1715-DE4545DA0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286832-1502-C165-658C-AFB17F21B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F1854-8481-6EF4-0D0D-421C04F0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54261D-D38F-433F-6B2A-C58A98687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59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73A8E4-824F-B07F-064B-8EDC010F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D9D7A8-CE0D-6CD2-AE27-2778B945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8D0DFE-2709-F9AC-A785-8874B3BB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30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1A263-FDE8-5BC9-71E5-1757350CB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7719E5-D46F-BAA3-B047-24EB8059A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300DFD-3DBB-D99D-43E1-E933FFEF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6B295F-C23B-7C03-1BC6-00E3E0A3F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81FDAC-0994-BAA7-D957-6B3DBB5E4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F6AAB2-A448-A315-2A2F-F6A0888FB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28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80700-8E38-A028-47B3-DF2DA7A3F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18A4EB-9B32-C5C8-DB6D-81523B6BC2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F86FB6-9F20-B6AA-CE16-D284707D3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BDC8FC-7BF1-1275-664C-3B0046A45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0C2DCB-6027-8E49-95B2-70726AC0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196A8B-8B0A-B5FE-E149-90E7C5C5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613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E88154-7BCE-0E91-037B-4ED0AC442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30F00F-C544-B247-B81A-8E35BE65D9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B9D18A-0910-D123-D9B9-49EC4974A0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89621-6241-4516-BF3F-471E057FE589}" type="datetimeFigureOut">
              <a:rPr lang="ko-KR" altLang="en-US" smtClean="0"/>
              <a:t>2023-11-29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D92A1A-8368-60AC-8050-9C08381AF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C3577-3471-65B8-9C76-591117396F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73DC4-522D-4CF9-A077-B62137443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33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56E5738C-2ED4-4030-70DA-846B1E56F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22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1ABF6-2DB9-D01B-FB71-727050B2A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의류, 스크린샷, 사람이(가) 표시된 사진&#10;&#10;자동 생성된 설명">
            <a:extLst>
              <a:ext uri="{FF2B5EF4-FFF2-40B4-BE49-F238E27FC236}">
                <a16:creationId xmlns:a16="http://schemas.microsoft.com/office/drawing/2014/main" id="{6D6E052A-898E-63A0-3C06-39879FDD5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7162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823526-0D84-9DE6-9D72-77F46953A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스크린샷, 전자 공학, 전자 부품이(가) 표시된 사진&#10;&#10;자동 생성된 설명">
            <a:extLst>
              <a:ext uri="{FF2B5EF4-FFF2-40B4-BE49-F238E27FC236}">
                <a16:creationId xmlns:a16="http://schemas.microsoft.com/office/drawing/2014/main" id="{CEB9EF3C-4EA1-DFF0-9099-02070C0D6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3518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823526-0D84-9DE6-9D72-77F46953A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스크린샷, 전자 공학, 전자 부품이(가) 표시된 사진&#10;&#10;자동 생성된 설명">
            <a:extLst>
              <a:ext uri="{FF2B5EF4-FFF2-40B4-BE49-F238E27FC236}">
                <a16:creationId xmlns:a16="http://schemas.microsoft.com/office/drawing/2014/main" id="{CEB9EF3C-4EA1-DFF0-9099-02070C0D6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그림 3" descr="텍스트, 소프트웨어, 스크린샷, 컴퓨터이(가) 표시된 사진&#10;&#10;자동 생성된 설명">
            <a:extLst>
              <a:ext uri="{FF2B5EF4-FFF2-40B4-BE49-F238E27FC236}">
                <a16:creationId xmlns:a16="http://schemas.microsoft.com/office/drawing/2014/main" id="{D18AB033-7CEE-786C-4BB1-AA78514BD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" y="136418"/>
            <a:ext cx="11324485" cy="658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2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7D09A-4461-748D-C747-DDFD38DF0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7EEE30AF-EDAF-5470-2494-FA5F2B6D5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221455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와이드스크린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김종민</dc:creator>
  <cp:lastModifiedBy>김종민</cp:lastModifiedBy>
  <cp:revision>1</cp:revision>
  <dcterms:created xsi:type="dcterms:W3CDTF">2023-11-28T23:39:13Z</dcterms:created>
  <dcterms:modified xsi:type="dcterms:W3CDTF">2023-11-28T23:45:24Z</dcterms:modified>
</cp:coreProperties>
</file>

<file path=docProps/thumbnail.jpeg>
</file>